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al Bold" charset="1" panose="020B0802020202020204"/>
      <p:regular r:id="rId14"/>
    </p:embeddedFont>
    <p:embeddedFont>
      <p:font typeface="Arial" charset="1" panose="020B0502020202020204"/>
      <p:regular r:id="rId15"/>
    </p:embeddedFont>
    <p:embeddedFont>
      <p:font typeface="Calibri (MS) Bold" charset="1" panose="020F0702030404030204"/>
      <p:regular r:id="rId16"/>
    </p:embeddedFont>
    <p:embeddedFont>
      <p:font typeface="Calibri (MS)" charset="1" panose="020F050202020403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replit.com" TargetMode="External" Type="http://schemas.openxmlformats.org/officeDocument/2006/relationships/hyperlink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372" y="-196608"/>
            <a:ext cx="1197072" cy="10750131"/>
          </a:xfrm>
          <a:custGeom>
            <a:avLst/>
            <a:gdLst/>
            <a:ahLst/>
            <a:cxnLst/>
            <a:rect r="r" b="b" t="t" l="l"/>
            <a:pathLst>
              <a:path h="10750131" w="1197072">
                <a:moveTo>
                  <a:pt x="0" y="0"/>
                </a:moveTo>
                <a:lnTo>
                  <a:pt x="1197072" y="0"/>
                </a:lnTo>
                <a:lnTo>
                  <a:pt x="1197072" y="10750131"/>
                </a:lnTo>
                <a:lnTo>
                  <a:pt x="0" y="10750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7632" y="5203547"/>
            <a:ext cx="4826991" cy="942235"/>
            <a:chOff x="0" y="0"/>
            <a:chExt cx="6435988" cy="12563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35979" cy="1256284"/>
            </a:xfrm>
            <a:custGeom>
              <a:avLst/>
              <a:gdLst/>
              <a:ahLst/>
              <a:cxnLst/>
              <a:rect r="r" b="b" t="t" l="l"/>
              <a:pathLst>
                <a:path h="1256284" w="6435979">
                  <a:moveTo>
                    <a:pt x="0" y="0"/>
                  </a:moveTo>
                  <a:lnTo>
                    <a:pt x="6435979" y="0"/>
                  </a:lnTo>
                  <a:lnTo>
                    <a:pt x="6435979" y="1256284"/>
                  </a:lnTo>
                  <a:lnTo>
                    <a:pt x="0" y="1256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635" r="0" b="-463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34596" y="-468619"/>
            <a:ext cx="7739804" cy="11581916"/>
          </a:xfrm>
          <a:custGeom>
            <a:avLst/>
            <a:gdLst/>
            <a:ahLst/>
            <a:cxnLst/>
            <a:rect r="r" b="b" t="t" l="l"/>
            <a:pathLst>
              <a:path h="11581916" w="7739804">
                <a:moveTo>
                  <a:pt x="0" y="0"/>
                </a:moveTo>
                <a:lnTo>
                  <a:pt x="7739804" y="0"/>
                </a:lnTo>
                <a:lnTo>
                  <a:pt x="7739804" y="11581916"/>
                </a:lnTo>
                <a:lnTo>
                  <a:pt x="0" y="115819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939655" y="7859362"/>
            <a:ext cx="1951489" cy="2427638"/>
            <a:chOff x="0" y="0"/>
            <a:chExt cx="2601985" cy="32368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1976" cy="3236849"/>
            </a:xfrm>
            <a:custGeom>
              <a:avLst/>
              <a:gdLst/>
              <a:ahLst/>
              <a:cxnLst/>
              <a:rect r="r" b="b" t="t" l="l"/>
              <a:pathLst>
                <a:path h="3236849" w="2601976">
                  <a:moveTo>
                    <a:pt x="0" y="0"/>
                  </a:moveTo>
                  <a:lnTo>
                    <a:pt x="2601976" y="0"/>
                  </a:lnTo>
                  <a:lnTo>
                    <a:pt x="2601976" y="3236849"/>
                  </a:lnTo>
                  <a:lnTo>
                    <a:pt x="0" y="3236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8" t="0" r="-1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325189" y="4137430"/>
            <a:ext cx="1605408" cy="2573800"/>
            <a:chOff x="0" y="0"/>
            <a:chExt cx="2140544" cy="34317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40585" cy="3431794"/>
            </a:xfrm>
            <a:custGeom>
              <a:avLst/>
              <a:gdLst/>
              <a:ahLst/>
              <a:cxnLst/>
              <a:rect r="r" b="b" t="t" l="l"/>
              <a:pathLst>
                <a:path h="3431794" w="2140585">
                  <a:moveTo>
                    <a:pt x="0" y="0"/>
                  </a:moveTo>
                  <a:lnTo>
                    <a:pt x="2140585" y="0"/>
                  </a:lnTo>
                  <a:lnTo>
                    <a:pt x="2140585" y="3431794"/>
                  </a:lnTo>
                  <a:lnTo>
                    <a:pt x="0" y="3431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6" t="0" r="-24" b="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846688" y="4137430"/>
            <a:ext cx="6180473" cy="6149570"/>
            <a:chOff x="0" y="0"/>
            <a:chExt cx="8240631" cy="8199427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8240649" cy="8199374"/>
            </a:xfrm>
            <a:custGeom>
              <a:avLst/>
              <a:gdLst/>
              <a:ahLst/>
              <a:cxnLst/>
              <a:rect r="r" b="b" t="t" l="l"/>
              <a:pathLst>
                <a:path h="8199374" w="8240649">
                  <a:moveTo>
                    <a:pt x="8240649" y="0"/>
                  </a:moveTo>
                  <a:lnTo>
                    <a:pt x="0" y="0"/>
                  </a:lnTo>
                  <a:lnTo>
                    <a:pt x="0" y="8199374"/>
                  </a:lnTo>
                  <a:lnTo>
                    <a:pt x="8240649" y="8199374"/>
                  </a:lnTo>
                  <a:lnTo>
                    <a:pt x="8240649" y="0"/>
                  </a:lnTo>
                  <a:close/>
                </a:path>
              </a:pathLst>
            </a:custGeom>
            <a:blipFill>
              <a:blip r:embed="rId9"/>
              <a:stretch>
                <a:fillRect l="0" t="-25" r="0" b="-25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392588" y="4137430"/>
            <a:ext cx="4780387" cy="6149570"/>
            <a:chOff x="0" y="0"/>
            <a:chExt cx="6373849" cy="8199427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0"/>
              <a:ext cx="6373876" cy="8199374"/>
            </a:xfrm>
            <a:custGeom>
              <a:avLst/>
              <a:gdLst/>
              <a:ahLst/>
              <a:cxnLst/>
              <a:rect r="r" b="b" t="t" l="l"/>
              <a:pathLst>
                <a:path h="8199374" w="6373876">
                  <a:moveTo>
                    <a:pt x="6373876" y="0"/>
                  </a:moveTo>
                  <a:lnTo>
                    <a:pt x="0" y="0"/>
                  </a:lnTo>
                  <a:lnTo>
                    <a:pt x="0" y="8199374"/>
                  </a:lnTo>
                  <a:lnTo>
                    <a:pt x="6373876" y="8199374"/>
                  </a:lnTo>
                  <a:lnTo>
                    <a:pt x="6373876" y="0"/>
                  </a:lnTo>
                  <a:close/>
                </a:path>
              </a:pathLst>
            </a:custGeom>
            <a:blipFill>
              <a:blip r:embed="rId10"/>
              <a:stretch>
                <a:fillRect l="0" t="-7538" r="0" b="-7539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098577" y="9152435"/>
            <a:ext cx="2294011" cy="1134565"/>
            <a:chOff x="0" y="0"/>
            <a:chExt cx="3058681" cy="15127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58668" cy="1512697"/>
            </a:xfrm>
            <a:custGeom>
              <a:avLst/>
              <a:gdLst/>
              <a:ahLst/>
              <a:cxnLst/>
              <a:rect r="r" b="b" t="t" l="l"/>
              <a:pathLst>
                <a:path h="1512697" w="3058668">
                  <a:moveTo>
                    <a:pt x="0" y="0"/>
                  </a:moveTo>
                  <a:lnTo>
                    <a:pt x="3058668" y="0"/>
                  </a:lnTo>
                  <a:lnTo>
                    <a:pt x="3058668" y="1512697"/>
                  </a:lnTo>
                  <a:lnTo>
                    <a:pt x="0" y="1512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78" r="0" b="-82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753594">
            <a:off x="14437890" y="1491650"/>
            <a:ext cx="1774599" cy="1744107"/>
            <a:chOff x="0" y="0"/>
            <a:chExt cx="2366132" cy="23254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66137" cy="2325497"/>
            </a:xfrm>
            <a:custGeom>
              <a:avLst/>
              <a:gdLst/>
              <a:ahLst/>
              <a:cxnLst/>
              <a:rect r="r" b="b" t="t" l="l"/>
              <a:pathLst>
                <a:path h="2325497" w="2366137">
                  <a:moveTo>
                    <a:pt x="0" y="0"/>
                  </a:moveTo>
                  <a:lnTo>
                    <a:pt x="2366137" y="0"/>
                  </a:lnTo>
                  <a:lnTo>
                    <a:pt x="2366137" y="2325497"/>
                  </a:lnTo>
                  <a:lnTo>
                    <a:pt x="0" y="2325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584085" y="1028700"/>
            <a:ext cx="2079407" cy="2088274"/>
            <a:chOff x="0" y="0"/>
            <a:chExt cx="2772543" cy="27843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72537" cy="2784348"/>
            </a:xfrm>
            <a:custGeom>
              <a:avLst/>
              <a:gdLst/>
              <a:ahLst/>
              <a:cxnLst/>
              <a:rect r="r" b="b" t="t" l="l"/>
              <a:pathLst>
                <a:path h="2784348" w="2772537">
                  <a:moveTo>
                    <a:pt x="0" y="0"/>
                  </a:moveTo>
                  <a:lnTo>
                    <a:pt x="2772537" y="0"/>
                  </a:lnTo>
                  <a:lnTo>
                    <a:pt x="2772537" y="2784348"/>
                  </a:lnTo>
                  <a:lnTo>
                    <a:pt x="0" y="2784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35" t="0" r="-35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619496" y="759554"/>
            <a:ext cx="6197106" cy="1292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6"/>
              </a:lnSpc>
            </a:pPr>
            <a:r>
              <a:rPr lang="en-US" b="true" sz="766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Guia Prático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48072" y="4579497"/>
            <a:ext cx="7886524" cy="38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27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Bem-vindo(a) ao nosso Programa Qualifica - TI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112307" y="55767"/>
            <a:ext cx="11910089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Tema Central de Hoje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12307" y="2571750"/>
            <a:ext cx="6576061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b="true" sz="540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Guia Completo - Login, Teste, Salvar e Baixar - Ferramentas Online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673197" y="859994"/>
            <a:ext cx="6758911" cy="6758911"/>
            <a:chOff x="0" y="0"/>
            <a:chExt cx="9011881" cy="90118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11920" cy="9011920"/>
            </a:xfrm>
            <a:custGeom>
              <a:avLst/>
              <a:gdLst/>
              <a:ahLst/>
              <a:cxnLst/>
              <a:rect r="r" b="b" t="t" l="l"/>
              <a:pathLst>
                <a:path h="9011920" w="9011920">
                  <a:moveTo>
                    <a:pt x="0" y="0"/>
                  </a:moveTo>
                  <a:lnTo>
                    <a:pt x="9011920" y="0"/>
                  </a:lnTo>
                  <a:lnTo>
                    <a:pt x="9011920" y="9011920"/>
                  </a:lnTo>
                  <a:lnTo>
                    <a:pt x="0" y="9011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68850" y="6437805"/>
            <a:ext cx="11198735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1"/>
              </a:lnSpc>
            </a:pPr>
            <a:r>
              <a:rPr lang="en-US" sz="366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Este guia apresenta o passo a passo completo para utilizar diversas ferramentas online, incluindo como fazer login, realizar testes, salvar seus projetos e baixar seus arquivos.</a:t>
            </a:r>
          </a:p>
          <a:p>
            <a:pPr algn="ctr">
              <a:lnSpc>
                <a:spcPts val="440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06701" y="-395741"/>
            <a:ext cx="2781299" cy="2781299"/>
            <a:chOff x="0" y="0"/>
            <a:chExt cx="3708399" cy="3708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8400" cy="3708400"/>
            </a:xfrm>
            <a:custGeom>
              <a:avLst/>
              <a:gdLst/>
              <a:ahLst/>
              <a:cxnLst/>
              <a:rect r="r" b="b" t="t" l="l"/>
              <a:pathLst>
                <a:path h="3708400" w="3708400">
                  <a:moveTo>
                    <a:pt x="0" y="0"/>
                  </a:moveTo>
                  <a:lnTo>
                    <a:pt x="3708400" y="0"/>
                  </a:lnTo>
                  <a:lnTo>
                    <a:pt x="3708400" y="3708400"/>
                  </a:lnTo>
                  <a:lnTo>
                    <a:pt x="0" y="370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05403" y="2385558"/>
            <a:ext cx="8790844" cy="1516421"/>
          </a:xfrm>
          <a:custGeom>
            <a:avLst/>
            <a:gdLst/>
            <a:ahLst/>
            <a:cxnLst/>
            <a:rect r="r" b="b" t="t" l="l"/>
            <a:pathLst>
              <a:path h="1516421" w="8790844">
                <a:moveTo>
                  <a:pt x="0" y="0"/>
                </a:moveTo>
                <a:lnTo>
                  <a:pt x="8790845" y="0"/>
                </a:lnTo>
                <a:lnTo>
                  <a:pt x="8790845" y="1516421"/>
                </a:lnTo>
                <a:lnTo>
                  <a:pt x="0" y="1516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47430" y="1790037"/>
            <a:ext cx="8359925" cy="3939615"/>
          </a:xfrm>
          <a:custGeom>
            <a:avLst/>
            <a:gdLst/>
            <a:ahLst/>
            <a:cxnLst/>
            <a:rect r="r" b="b" t="t" l="l"/>
            <a:pathLst>
              <a:path h="3939615" w="8359925">
                <a:moveTo>
                  <a:pt x="0" y="0"/>
                </a:moveTo>
                <a:lnTo>
                  <a:pt x="8359925" y="0"/>
                </a:lnTo>
                <a:lnTo>
                  <a:pt x="8359925" y="3939614"/>
                </a:lnTo>
                <a:lnTo>
                  <a:pt x="0" y="3939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27008" y="1864421"/>
            <a:ext cx="3348673" cy="1042275"/>
          </a:xfrm>
          <a:custGeom>
            <a:avLst/>
            <a:gdLst/>
            <a:ahLst/>
            <a:cxnLst/>
            <a:rect r="r" b="b" t="t" l="l"/>
            <a:pathLst>
              <a:path h="1042275" w="3348673">
                <a:moveTo>
                  <a:pt x="0" y="0"/>
                </a:moveTo>
                <a:lnTo>
                  <a:pt x="3348673" y="0"/>
                </a:lnTo>
                <a:lnTo>
                  <a:pt x="3348673" y="1042274"/>
                </a:lnTo>
                <a:lnTo>
                  <a:pt x="0" y="1042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4073" y="5942593"/>
            <a:ext cx="8400736" cy="3937845"/>
          </a:xfrm>
          <a:custGeom>
            <a:avLst/>
            <a:gdLst/>
            <a:ahLst/>
            <a:cxnLst/>
            <a:rect r="r" b="b" t="t" l="l"/>
            <a:pathLst>
              <a:path h="3937845" w="8400736">
                <a:moveTo>
                  <a:pt x="0" y="0"/>
                </a:moveTo>
                <a:lnTo>
                  <a:pt x="8400736" y="0"/>
                </a:lnTo>
                <a:lnTo>
                  <a:pt x="8400736" y="3937845"/>
                </a:lnTo>
                <a:lnTo>
                  <a:pt x="0" y="3937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82635" y="6587111"/>
            <a:ext cx="3588822" cy="856831"/>
          </a:xfrm>
          <a:custGeom>
            <a:avLst/>
            <a:gdLst/>
            <a:ahLst/>
            <a:cxnLst/>
            <a:rect r="r" b="b" t="t" l="l"/>
            <a:pathLst>
              <a:path h="856831" w="3588822">
                <a:moveTo>
                  <a:pt x="0" y="0"/>
                </a:moveTo>
                <a:lnTo>
                  <a:pt x="3588822" y="0"/>
                </a:lnTo>
                <a:lnTo>
                  <a:pt x="3588822" y="856831"/>
                </a:lnTo>
                <a:lnTo>
                  <a:pt x="0" y="8568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47430" y="5942593"/>
            <a:ext cx="8199063" cy="3904804"/>
          </a:xfrm>
          <a:custGeom>
            <a:avLst/>
            <a:gdLst/>
            <a:ahLst/>
            <a:cxnLst/>
            <a:rect r="r" b="b" t="t" l="l"/>
            <a:pathLst>
              <a:path h="3904804" w="8199063">
                <a:moveTo>
                  <a:pt x="0" y="0"/>
                </a:moveTo>
                <a:lnTo>
                  <a:pt x="8199063" y="0"/>
                </a:lnTo>
                <a:lnTo>
                  <a:pt x="8199063" y="3904804"/>
                </a:lnTo>
                <a:lnTo>
                  <a:pt x="0" y="3904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96248" y="6057649"/>
            <a:ext cx="4031144" cy="468621"/>
          </a:xfrm>
          <a:custGeom>
            <a:avLst/>
            <a:gdLst/>
            <a:ahLst/>
            <a:cxnLst/>
            <a:rect r="r" b="b" t="t" l="l"/>
            <a:pathLst>
              <a:path h="468621" w="4031144">
                <a:moveTo>
                  <a:pt x="0" y="0"/>
                </a:moveTo>
                <a:lnTo>
                  <a:pt x="4031144" y="0"/>
                </a:lnTo>
                <a:lnTo>
                  <a:pt x="4031144" y="468621"/>
                </a:lnTo>
                <a:lnTo>
                  <a:pt x="0" y="4686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67000" y="252959"/>
            <a:ext cx="6280430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47430" y="1864926"/>
            <a:ext cx="938585" cy="92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b="true" sz="535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58765" y="2386063"/>
            <a:ext cx="938585" cy="92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b="true" sz="535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050" y="6088562"/>
            <a:ext cx="938585" cy="92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b="true" sz="5357">
                <a:solidFill>
                  <a:srgbClr val="E30613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003" y="2152196"/>
            <a:ext cx="456324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b="true" sz="2492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 Acesse: </a:t>
            </a:r>
            <a:r>
              <a:rPr lang="en-US" b="true" sz="2492" u="sng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  <a:hlinkClick r:id="rId10" tooltip="https://replit.com"/>
              </a:rPr>
              <a:t>https://replit.</a:t>
            </a:r>
            <a:r>
              <a:rPr lang="en-US" b="true" sz="2492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46962" y="5828293"/>
            <a:ext cx="938585" cy="92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b="true" sz="535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830316" y="-100101"/>
            <a:ext cx="2220987" cy="2220987"/>
            <a:chOff x="0" y="0"/>
            <a:chExt cx="3708399" cy="3708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8400" cy="3708400"/>
            </a:xfrm>
            <a:custGeom>
              <a:avLst/>
              <a:gdLst/>
              <a:ahLst/>
              <a:cxnLst/>
              <a:rect r="r" b="b" t="t" l="l"/>
              <a:pathLst>
                <a:path h="3708400" w="3708400">
                  <a:moveTo>
                    <a:pt x="0" y="0"/>
                  </a:moveTo>
                  <a:lnTo>
                    <a:pt x="3708400" y="0"/>
                  </a:lnTo>
                  <a:lnTo>
                    <a:pt x="3708400" y="3708400"/>
                  </a:lnTo>
                  <a:lnTo>
                    <a:pt x="0" y="370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77293" y="1914071"/>
            <a:ext cx="8821543" cy="3768163"/>
          </a:xfrm>
          <a:custGeom>
            <a:avLst/>
            <a:gdLst/>
            <a:ahLst/>
            <a:cxnLst/>
            <a:rect r="r" b="b" t="t" l="l"/>
            <a:pathLst>
              <a:path h="3768163" w="8821543">
                <a:moveTo>
                  <a:pt x="0" y="0"/>
                </a:moveTo>
                <a:lnTo>
                  <a:pt x="8821544" y="0"/>
                </a:lnTo>
                <a:lnTo>
                  <a:pt x="8821544" y="3768162"/>
                </a:lnTo>
                <a:lnTo>
                  <a:pt x="0" y="376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90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912547"/>
            <a:ext cx="8370137" cy="3948768"/>
          </a:xfrm>
          <a:custGeom>
            <a:avLst/>
            <a:gdLst/>
            <a:ahLst/>
            <a:cxnLst/>
            <a:rect r="r" b="b" t="t" l="l"/>
            <a:pathLst>
              <a:path h="3948768" w="8370137">
                <a:moveTo>
                  <a:pt x="0" y="0"/>
                </a:moveTo>
                <a:lnTo>
                  <a:pt x="8370137" y="0"/>
                </a:lnTo>
                <a:lnTo>
                  <a:pt x="8370137" y="3948768"/>
                </a:lnTo>
                <a:lnTo>
                  <a:pt x="0" y="3948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1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03975" y="1914071"/>
            <a:ext cx="8269671" cy="3928094"/>
          </a:xfrm>
          <a:custGeom>
            <a:avLst/>
            <a:gdLst/>
            <a:ahLst/>
            <a:cxnLst/>
            <a:rect r="r" b="b" t="t" l="l"/>
            <a:pathLst>
              <a:path h="3928094" w="8269671">
                <a:moveTo>
                  <a:pt x="0" y="0"/>
                </a:moveTo>
                <a:lnTo>
                  <a:pt x="8269671" y="0"/>
                </a:lnTo>
                <a:lnTo>
                  <a:pt x="8269671" y="3928093"/>
                </a:lnTo>
                <a:lnTo>
                  <a:pt x="0" y="3928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03975" y="5912547"/>
            <a:ext cx="8269671" cy="3948768"/>
          </a:xfrm>
          <a:custGeom>
            <a:avLst/>
            <a:gdLst/>
            <a:ahLst/>
            <a:cxnLst/>
            <a:rect r="r" b="b" t="t" l="l"/>
            <a:pathLst>
              <a:path h="3948768" w="8269671">
                <a:moveTo>
                  <a:pt x="0" y="0"/>
                </a:moveTo>
                <a:lnTo>
                  <a:pt x="8269671" y="0"/>
                </a:lnTo>
                <a:lnTo>
                  <a:pt x="8269671" y="3948768"/>
                </a:lnTo>
                <a:lnTo>
                  <a:pt x="0" y="3948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67000" y="252959"/>
            <a:ext cx="6280430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16014" y="1142546"/>
            <a:ext cx="521240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8"/>
              </a:lnSpc>
              <a:spcBef>
                <a:spcPct val="0"/>
              </a:spcBef>
            </a:pPr>
            <a:r>
              <a:rPr lang="en-US" b="true" sz="4557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Criar um projeto WEB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52425" y="2243952"/>
            <a:ext cx="938585" cy="92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b="true" sz="535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574856" y="1837619"/>
            <a:ext cx="938585" cy="92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b="true" sz="535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20110" y="5798247"/>
            <a:ext cx="938585" cy="92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b="true" sz="535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36270" y="5981305"/>
            <a:ext cx="938585" cy="92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b="true" sz="535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830316" y="-100101"/>
            <a:ext cx="2220987" cy="2220987"/>
            <a:chOff x="0" y="0"/>
            <a:chExt cx="3708399" cy="3708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8400" cy="3708400"/>
            </a:xfrm>
            <a:custGeom>
              <a:avLst/>
              <a:gdLst/>
              <a:ahLst/>
              <a:cxnLst/>
              <a:rect r="r" b="b" t="t" l="l"/>
              <a:pathLst>
                <a:path h="3708400" w="3708400">
                  <a:moveTo>
                    <a:pt x="0" y="0"/>
                  </a:moveTo>
                  <a:lnTo>
                    <a:pt x="3708400" y="0"/>
                  </a:lnTo>
                  <a:lnTo>
                    <a:pt x="3708400" y="3708400"/>
                  </a:lnTo>
                  <a:lnTo>
                    <a:pt x="0" y="370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88015" y="1916055"/>
            <a:ext cx="8255985" cy="3890633"/>
          </a:xfrm>
          <a:custGeom>
            <a:avLst/>
            <a:gdLst/>
            <a:ahLst/>
            <a:cxnLst/>
            <a:rect r="r" b="b" t="t" l="l"/>
            <a:pathLst>
              <a:path h="3890633" w="8255985">
                <a:moveTo>
                  <a:pt x="0" y="0"/>
                </a:moveTo>
                <a:lnTo>
                  <a:pt x="8255985" y="0"/>
                </a:lnTo>
                <a:lnTo>
                  <a:pt x="8255985" y="3890633"/>
                </a:lnTo>
                <a:lnTo>
                  <a:pt x="0" y="3890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15408" y="1914071"/>
            <a:ext cx="8071196" cy="3853996"/>
          </a:xfrm>
          <a:custGeom>
            <a:avLst/>
            <a:gdLst/>
            <a:ahLst/>
            <a:cxnLst/>
            <a:rect r="r" b="b" t="t" l="l"/>
            <a:pathLst>
              <a:path h="3853996" w="8071196">
                <a:moveTo>
                  <a:pt x="0" y="0"/>
                </a:moveTo>
                <a:lnTo>
                  <a:pt x="8071196" y="0"/>
                </a:lnTo>
                <a:lnTo>
                  <a:pt x="8071196" y="3853996"/>
                </a:lnTo>
                <a:lnTo>
                  <a:pt x="0" y="3853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4800" y="6121144"/>
            <a:ext cx="8299200" cy="3921372"/>
          </a:xfrm>
          <a:custGeom>
            <a:avLst/>
            <a:gdLst/>
            <a:ahLst/>
            <a:cxnLst/>
            <a:rect r="r" b="b" t="t" l="l"/>
            <a:pathLst>
              <a:path h="3921372" w="8299200">
                <a:moveTo>
                  <a:pt x="0" y="0"/>
                </a:moveTo>
                <a:lnTo>
                  <a:pt x="8299200" y="0"/>
                </a:lnTo>
                <a:lnTo>
                  <a:pt x="8299200" y="3921372"/>
                </a:lnTo>
                <a:lnTo>
                  <a:pt x="0" y="3921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73834" y="5638418"/>
            <a:ext cx="8212770" cy="4404098"/>
          </a:xfrm>
          <a:custGeom>
            <a:avLst/>
            <a:gdLst/>
            <a:ahLst/>
            <a:cxnLst/>
            <a:rect r="r" b="b" t="t" l="l"/>
            <a:pathLst>
              <a:path h="4404098" w="8212770">
                <a:moveTo>
                  <a:pt x="0" y="0"/>
                </a:moveTo>
                <a:lnTo>
                  <a:pt x="8212770" y="0"/>
                </a:lnTo>
                <a:lnTo>
                  <a:pt x="8212770" y="4404098"/>
                </a:lnTo>
                <a:lnTo>
                  <a:pt x="0" y="44040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67000" y="252959"/>
            <a:ext cx="6280430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16014" y="1142546"/>
            <a:ext cx="521240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8"/>
              </a:lnSpc>
              <a:spcBef>
                <a:spcPct val="0"/>
              </a:spcBef>
            </a:pPr>
            <a:r>
              <a:rPr lang="en-US" b="true" sz="4557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Criar um projeto WEB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16764" y="2006586"/>
            <a:ext cx="938585" cy="92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b="true" sz="535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06863" y="1995547"/>
            <a:ext cx="938585" cy="92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b="true" sz="535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99782" y="6664672"/>
            <a:ext cx="938585" cy="92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sz="5357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471517" y="8737668"/>
            <a:ext cx="938585" cy="92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sz="5357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8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830316" y="-100101"/>
            <a:ext cx="2220987" cy="2220987"/>
            <a:chOff x="0" y="0"/>
            <a:chExt cx="3708399" cy="37083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8400" cy="3708400"/>
            </a:xfrm>
            <a:custGeom>
              <a:avLst/>
              <a:gdLst/>
              <a:ahLst/>
              <a:cxnLst/>
              <a:rect r="r" b="b" t="t" l="l"/>
              <a:pathLst>
                <a:path h="3708400" w="3708400">
                  <a:moveTo>
                    <a:pt x="0" y="0"/>
                  </a:moveTo>
                  <a:lnTo>
                    <a:pt x="3708400" y="0"/>
                  </a:lnTo>
                  <a:lnTo>
                    <a:pt x="3708400" y="3708400"/>
                  </a:lnTo>
                  <a:lnTo>
                    <a:pt x="0" y="370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50801" y="1914071"/>
            <a:ext cx="8134689" cy="3843641"/>
          </a:xfrm>
          <a:custGeom>
            <a:avLst/>
            <a:gdLst/>
            <a:ahLst/>
            <a:cxnLst/>
            <a:rect r="r" b="b" t="t" l="l"/>
            <a:pathLst>
              <a:path h="3843641" w="8134689">
                <a:moveTo>
                  <a:pt x="0" y="0"/>
                </a:moveTo>
                <a:lnTo>
                  <a:pt x="8134689" y="0"/>
                </a:lnTo>
                <a:lnTo>
                  <a:pt x="8134689" y="3843640"/>
                </a:lnTo>
                <a:lnTo>
                  <a:pt x="0" y="3843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25233" y="1914071"/>
            <a:ext cx="8113226" cy="3843641"/>
          </a:xfrm>
          <a:custGeom>
            <a:avLst/>
            <a:gdLst/>
            <a:ahLst/>
            <a:cxnLst/>
            <a:rect r="r" b="b" t="t" l="l"/>
            <a:pathLst>
              <a:path h="3843641" w="8113226">
                <a:moveTo>
                  <a:pt x="0" y="0"/>
                </a:moveTo>
                <a:lnTo>
                  <a:pt x="8113225" y="0"/>
                </a:lnTo>
                <a:lnTo>
                  <a:pt x="8113225" y="3843640"/>
                </a:lnTo>
                <a:lnTo>
                  <a:pt x="0" y="3843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0801" y="5891061"/>
            <a:ext cx="8113226" cy="3843641"/>
          </a:xfrm>
          <a:custGeom>
            <a:avLst/>
            <a:gdLst/>
            <a:ahLst/>
            <a:cxnLst/>
            <a:rect r="r" b="b" t="t" l="l"/>
            <a:pathLst>
              <a:path h="3843641" w="8113226">
                <a:moveTo>
                  <a:pt x="0" y="0"/>
                </a:moveTo>
                <a:lnTo>
                  <a:pt x="8113225" y="0"/>
                </a:lnTo>
                <a:lnTo>
                  <a:pt x="8113225" y="3843641"/>
                </a:lnTo>
                <a:lnTo>
                  <a:pt x="0" y="3843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25233" y="5891061"/>
            <a:ext cx="8113226" cy="3874065"/>
          </a:xfrm>
          <a:custGeom>
            <a:avLst/>
            <a:gdLst/>
            <a:ahLst/>
            <a:cxnLst/>
            <a:rect r="r" b="b" t="t" l="l"/>
            <a:pathLst>
              <a:path h="3874065" w="8113226">
                <a:moveTo>
                  <a:pt x="0" y="0"/>
                </a:moveTo>
                <a:lnTo>
                  <a:pt x="8113225" y="0"/>
                </a:lnTo>
                <a:lnTo>
                  <a:pt x="8113225" y="3874066"/>
                </a:lnTo>
                <a:lnTo>
                  <a:pt x="0" y="3874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67000" y="252959"/>
            <a:ext cx="6280430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Desenvolvimento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16014" y="1142546"/>
            <a:ext cx="521240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8"/>
              </a:lnSpc>
              <a:spcBef>
                <a:spcPct val="0"/>
              </a:spcBef>
            </a:pPr>
            <a:r>
              <a:rPr lang="en-US" b="true" sz="4557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Criar um projeto WEB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08845" y="2196099"/>
            <a:ext cx="938585" cy="92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b="true" sz="535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40892" y="1799771"/>
            <a:ext cx="938585" cy="92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8"/>
              </a:lnSpc>
            </a:pPr>
            <a:r>
              <a:rPr lang="en-US" b="true" sz="535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86370" y="5786286"/>
            <a:ext cx="851957" cy="84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5"/>
              </a:lnSpc>
            </a:pPr>
            <a:r>
              <a:rPr lang="en-US" b="true" sz="4862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40892" y="5786286"/>
            <a:ext cx="851957" cy="84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5"/>
              </a:lnSpc>
            </a:pPr>
            <a:r>
              <a:rPr lang="en-US" b="true" sz="4862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824">
            <a:off x="2982566" y="1047661"/>
            <a:ext cx="5276198" cy="0"/>
          </a:xfrm>
          <a:prstGeom prst="line">
            <a:avLst/>
          </a:prstGeom>
          <a:ln cap="rnd" w="28575">
            <a:solidFill>
              <a:srgbClr val="E3061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3001686" y="252959"/>
            <a:ext cx="5237959" cy="80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8"/>
              </a:lnSpc>
            </a:pPr>
            <a:r>
              <a:rPr lang="en-US" b="true" sz="5599">
                <a:solidFill>
                  <a:srgbClr val="E30613"/>
                </a:solidFill>
                <a:latin typeface="Arial Bold"/>
                <a:ea typeface="Arial Bold"/>
                <a:cs typeface="Arial Bold"/>
                <a:sym typeface="Arial Bold"/>
              </a:rPr>
              <a:t>Fechamento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116661" y="3238503"/>
            <a:ext cx="9065939" cy="6032970"/>
            <a:chOff x="0" y="0"/>
            <a:chExt cx="12087919" cy="80439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87860" cy="8043926"/>
            </a:xfrm>
            <a:custGeom>
              <a:avLst/>
              <a:gdLst/>
              <a:ahLst/>
              <a:cxnLst/>
              <a:rect r="r" b="b" t="t" l="l"/>
              <a:pathLst>
                <a:path h="8043926" w="12087860">
                  <a:moveTo>
                    <a:pt x="0" y="0"/>
                  </a:moveTo>
                  <a:lnTo>
                    <a:pt x="12087860" y="0"/>
                  </a:lnTo>
                  <a:lnTo>
                    <a:pt x="12087860" y="8043926"/>
                  </a:lnTo>
                  <a:lnTo>
                    <a:pt x="0" y="8043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372" y="-196608"/>
            <a:ext cx="1197072" cy="10750131"/>
          </a:xfrm>
          <a:custGeom>
            <a:avLst/>
            <a:gdLst/>
            <a:ahLst/>
            <a:cxnLst/>
            <a:rect r="r" b="b" t="t" l="l"/>
            <a:pathLst>
              <a:path h="10750131" w="1197072">
                <a:moveTo>
                  <a:pt x="0" y="0"/>
                </a:moveTo>
                <a:lnTo>
                  <a:pt x="1197072" y="0"/>
                </a:lnTo>
                <a:lnTo>
                  <a:pt x="1197072" y="10750131"/>
                </a:lnTo>
                <a:lnTo>
                  <a:pt x="0" y="10750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7632" y="5203547"/>
            <a:ext cx="4826991" cy="942235"/>
            <a:chOff x="0" y="0"/>
            <a:chExt cx="6435988" cy="12563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35979" cy="1256284"/>
            </a:xfrm>
            <a:custGeom>
              <a:avLst/>
              <a:gdLst/>
              <a:ahLst/>
              <a:cxnLst/>
              <a:rect r="r" b="b" t="t" l="l"/>
              <a:pathLst>
                <a:path h="1256284" w="6435979">
                  <a:moveTo>
                    <a:pt x="0" y="0"/>
                  </a:moveTo>
                  <a:lnTo>
                    <a:pt x="6435979" y="0"/>
                  </a:lnTo>
                  <a:lnTo>
                    <a:pt x="6435979" y="1256284"/>
                  </a:lnTo>
                  <a:lnTo>
                    <a:pt x="0" y="1256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635" r="0" b="-463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34596" y="-468619"/>
            <a:ext cx="7739804" cy="11581916"/>
          </a:xfrm>
          <a:custGeom>
            <a:avLst/>
            <a:gdLst/>
            <a:ahLst/>
            <a:cxnLst/>
            <a:rect r="r" b="b" t="t" l="l"/>
            <a:pathLst>
              <a:path h="11581916" w="7739804">
                <a:moveTo>
                  <a:pt x="0" y="0"/>
                </a:moveTo>
                <a:lnTo>
                  <a:pt x="7739804" y="0"/>
                </a:lnTo>
                <a:lnTo>
                  <a:pt x="7739804" y="11581916"/>
                </a:lnTo>
                <a:lnTo>
                  <a:pt x="0" y="115819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939655" y="7859362"/>
            <a:ext cx="1951489" cy="2427638"/>
            <a:chOff x="0" y="0"/>
            <a:chExt cx="2601985" cy="32368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1976" cy="3236849"/>
            </a:xfrm>
            <a:custGeom>
              <a:avLst/>
              <a:gdLst/>
              <a:ahLst/>
              <a:cxnLst/>
              <a:rect r="r" b="b" t="t" l="l"/>
              <a:pathLst>
                <a:path h="3236849" w="2601976">
                  <a:moveTo>
                    <a:pt x="0" y="0"/>
                  </a:moveTo>
                  <a:lnTo>
                    <a:pt x="2601976" y="0"/>
                  </a:lnTo>
                  <a:lnTo>
                    <a:pt x="2601976" y="3236849"/>
                  </a:lnTo>
                  <a:lnTo>
                    <a:pt x="0" y="3236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8" t="0" r="-1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325189" y="4137430"/>
            <a:ext cx="1605408" cy="2573800"/>
            <a:chOff x="0" y="0"/>
            <a:chExt cx="2140544" cy="34317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40585" cy="3431794"/>
            </a:xfrm>
            <a:custGeom>
              <a:avLst/>
              <a:gdLst/>
              <a:ahLst/>
              <a:cxnLst/>
              <a:rect r="r" b="b" t="t" l="l"/>
              <a:pathLst>
                <a:path h="3431794" w="2140585">
                  <a:moveTo>
                    <a:pt x="0" y="0"/>
                  </a:moveTo>
                  <a:lnTo>
                    <a:pt x="2140585" y="0"/>
                  </a:lnTo>
                  <a:lnTo>
                    <a:pt x="2140585" y="3431794"/>
                  </a:lnTo>
                  <a:lnTo>
                    <a:pt x="0" y="3431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6" t="0" r="-24" b="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846688" y="4137430"/>
            <a:ext cx="6180473" cy="6149570"/>
            <a:chOff x="0" y="0"/>
            <a:chExt cx="8240631" cy="8199427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8240649" cy="8199374"/>
            </a:xfrm>
            <a:custGeom>
              <a:avLst/>
              <a:gdLst/>
              <a:ahLst/>
              <a:cxnLst/>
              <a:rect r="r" b="b" t="t" l="l"/>
              <a:pathLst>
                <a:path h="8199374" w="8240649">
                  <a:moveTo>
                    <a:pt x="8240649" y="0"/>
                  </a:moveTo>
                  <a:lnTo>
                    <a:pt x="0" y="0"/>
                  </a:lnTo>
                  <a:lnTo>
                    <a:pt x="0" y="8199374"/>
                  </a:lnTo>
                  <a:lnTo>
                    <a:pt x="8240649" y="8199374"/>
                  </a:lnTo>
                  <a:lnTo>
                    <a:pt x="8240649" y="0"/>
                  </a:lnTo>
                  <a:close/>
                </a:path>
              </a:pathLst>
            </a:custGeom>
            <a:blipFill>
              <a:blip r:embed="rId9"/>
              <a:stretch>
                <a:fillRect l="0" t="-25" r="0" b="-25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392588" y="4137430"/>
            <a:ext cx="4780387" cy="6149570"/>
            <a:chOff x="0" y="0"/>
            <a:chExt cx="6373849" cy="8199427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0"/>
              <a:ext cx="6373876" cy="8199374"/>
            </a:xfrm>
            <a:custGeom>
              <a:avLst/>
              <a:gdLst/>
              <a:ahLst/>
              <a:cxnLst/>
              <a:rect r="r" b="b" t="t" l="l"/>
              <a:pathLst>
                <a:path h="8199374" w="6373876">
                  <a:moveTo>
                    <a:pt x="6373876" y="0"/>
                  </a:moveTo>
                  <a:lnTo>
                    <a:pt x="0" y="0"/>
                  </a:lnTo>
                  <a:lnTo>
                    <a:pt x="0" y="8199374"/>
                  </a:lnTo>
                  <a:lnTo>
                    <a:pt x="6373876" y="8199374"/>
                  </a:lnTo>
                  <a:lnTo>
                    <a:pt x="6373876" y="0"/>
                  </a:lnTo>
                  <a:close/>
                </a:path>
              </a:pathLst>
            </a:custGeom>
            <a:blipFill>
              <a:blip r:embed="rId10"/>
              <a:stretch>
                <a:fillRect l="0" t="-7538" r="0" b="-7539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098577" y="9152435"/>
            <a:ext cx="2294011" cy="1134565"/>
            <a:chOff x="0" y="0"/>
            <a:chExt cx="3058681" cy="15127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58668" cy="1512697"/>
            </a:xfrm>
            <a:custGeom>
              <a:avLst/>
              <a:gdLst/>
              <a:ahLst/>
              <a:cxnLst/>
              <a:rect r="r" b="b" t="t" l="l"/>
              <a:pathLst>
                <a:path h="1512697" w="3058668">
                  <a:moveTo>
                    <a:pt x="0" y="0"/>
                  </a:moveTo>
                  <a:lnTo>
                    <a:pt x="3058668" y="0"/>
                  </a:lnTo>
                  <a:lnTo>
                    <a:pt x="3058668" y="1512697"/>
                  </a:lnTo>
                  <a:lnTo>
                    <a:pt x="0" y="1512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78" r="0" b="-82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753594">
            <a:off x="14437890" y="1491650"/>
            <a:ext cx="1774599" cy="1744107"/>
            <a:chOff x="0" y="0"/>
            <a:chExt cx="2366132" cy="23254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66137" cy="2325497"/>
            </a:xfrm>
            <a:custGeom>
              <a:avLst/>
              <a:gdLst/>
              <a:ahLst/>
              <a:cxnLst/>
              <a:rect r="r" b="b" t="t" l="l"/>
              <a:pathLst>
                <a:path h="2325497" w="2366137">
                  <a:moveTo>
                    <a:pt x="0" y="0"/>
                  </a:moveTo>
                  <a:lnTo>
                    <a:pt x="2366137" y="0"/>
                  </a:lnTo>
                  <a:lnTo>
                    <a:pt x="2366137" y="2325497"/>
                  </a:lnTo>
                  <a:lnTo>
                    <a:pt x="0" y="2325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584085" y="1028700"/>
            <a:ext cx="2079407" cy="2088274"/>
            <a:chOff x="0" y="0"/>
            <a:chExt cx="2772543" cy="27843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72537" cy="2784348"/>
            </a:xfrm>
            <a:custGeom>
              <a:avLst/>
              <a:gdLst/>
              <a:ahLst/>
              <a:cxnLst/>
              <a:rect r="r" b="b" t="t" l="l"/>
              <a:pathLst>
                <a:path h="2784348" w="2772537">
                  <a:moveTo>
                    <a:pt x="0" y="0"/>
                  </a:moveTo>
                  <a:lnTo>
                    <a:pt x="2772537" y="0"/>
                  </a:lnTo>
                  <a:lnTo>
                    <a:pt x="2772537" y="2784348"/>
                  </a:lnTo>
                  <a:lnTo>
                    <a:pt x="0" y="2784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35" t="0" r="-35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DAGrZi6N9Js</dc:identifier>
  <dcterms:modified xsi:type="dcterms:W3CDTF">2011-08-01T06:04:30Z</dcterms:modified>
  <cp:revision>1</cp:revision>
  <dc:title>Guia Prático - Replit</dc:title>
</cp:coreProperties>
</file>